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eople-equation.com/my-at-work-gratitude-list/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ever.com/in/yonker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question-mark-note-duplicate-2405202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164E9-5844-4346-9D95-E03DD34430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Distance Learning Literacy Activities At Home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FD6DBD-E200-4200-8809-085418D3B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1313304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Facilitators:</a:t>
            </a:r>
          </a:p>
          <a:p>
            <a:r>
              <a:rPr lang="en-US" b="1" dirty="0"/>
              <a:t>Ms. Cantor- ENL (3</a:t>
            </a:r>
            <a:r>
              <a:rPr lang="en-US" b="1" baseline="30000" dirty="0"/>
              <a:t>rd</a:t>
            </a:r>
            <a:r>
              <a:rPr lang="en-US" b="1" dirty="0"/>
              <a:t>-8</a:t>
            </a:r>
            <a:r>
              <a:rPr lang="en-US" b="1" baseline="30000" dirty="0"/>
              <a:t>th</a:t>
            </a:r>
            <a:r>
              <a:rPr lang="en-US" b="1" dirty="0"/>
              <a:t>)</a:t>
            </a:r>
          </a:p>
          <a:p>
            <a:r>
              <a:rPr lang="en-US" b="1" dirty="0"/>
              <a:t>Mrs. Fitzpatrick- Reading</a:t>
            </a:r>
          </a:p>
          <a:p>
            <a:r>
              <a:rPr lang="en-US" b="1" dirty="0"/>
              <a:t>Mrs. Kalina- ENL (Kindergarten-3</a:t>
            </a:r>
            <a:r>
              <a:rPr lang="en-US" b="1" baseline="30000" dirty="0"/>
              <a:t>rd</a:t>
            </a:r>
            <a:r>
              <a:rPr lang="en-US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6270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D99D6-B4DC-487E-BBA4-D1649FC0F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Thank You!!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C1CA33A-421C-42B5-AF19-13268F0D5C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216893" y="1228323"/>
            <a:ext cx="6853561" cy="45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3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0959-0D8A-431D-B151-EABB908B0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65D4E-D595-4FAF-8A69-81A0496D8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Welcome</a:t>
            </a:r>
          </a:p>
          <a:p>
            <a:r>
              <a:rPr lang="en-US" sz="2800" b="1" dirty="0"/>
              <a:t>How to Access Clever</a:t>
            </a:r>
          </a:p>
          <a:p>
            <a:r>
              <a:rPr lang="en-US" sz="2800" b="1" dirty="0"/>
              <a:t>Office 365</a:t>
            </a:r>
          </a:p>
          <a:p>
            <a:r>
              <a:rPr lang="en-US" sz="2800" b="1" dirty="0"/>
              <a:t>Benchmark Education</a:t>
            </a:r>
          </a:p>
          <a:p>
            <a:r>
              <a:rPr lang="en-US" sz="2800" b="1" dirty="0"/>
              <a:t>Brain Pop </a:t>
            </a:r>
          </a:p>
          <a:p>
            <a:r>
              <a:rPr lang="en-US" sz="2800" b="1" dirty="0"/>
              <a:t>Discovery Education</a:t>
            </a:r>
          </a:p>
          <a:p>
            <a:r>
              <a:rPr lang="en-US" sz="2800" b="1" dirty="0"/>
              <a:t>Typing.com</a:t>
            </a:r>
          </a:p>
          <a:p>
            <a:r>
              <a:rPr lang="en-US" sz="2800" b="1" dirty="0"/>
              <a:t>Questions and Comments</a:t>
            </a:r>
          </a:p>
        </p:txBody>
      </p:sp>
    </p:spTree>
    <p:extLst>
      <p:ext uri="{BB962C8B-B14F-4D97-AF65-F5344CB8AC3E}">
        <p14:creationId xmlns:p14="http://schemas.microsoft.com/office/powerpoint/2010/main" val="35348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5D068-6F4D-41A4-9591-70DE3879E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How to Access Clever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F2382-0898-4731-B931-77771E597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some wonderful websites and resources in your child’s Clever Account! 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log in to your child’s clever account: 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-Go to </a:t>
            </a:r>
            <a:r>
              <a:rPr lang="en-US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www.clever.com/in/yonkers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from any internet-enabled device</a:t>
            </a:r>
            <a:endParaRPr lang="en-US" sz="1800" dirty="0">
              <a:solidFill>
                <a:srgbClr val="1C809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-Click on "Log in with LDAP"</a:t>
            </a:r>
            <a:endParaRPr lang="en-US" sz="1800" dirty="0">
              <a:solidFill>
                <a:srgbClr val="1C809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-Enter your 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district e-mail address: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 digit student ID followed by "@yonkerspublicschools.org" (e.g. 123456@yonkerspublicschools.org)</a:t>
            </a:r>
            <a:endParaRPr lang="en-US" sz="1600" dirty="0">
              <a:solidFill>
                <a:srgbClr val="1C809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-Enter your 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district password. (Password is your child’s birthdate. For example, September 9, 2016 so password is 09092016)</a:t>
            </a:r>
            <a:endParaRPr lang="en-US" sz="1800" dirty="0">
              <a:solidFill>
                <a:srgbClr val="1C809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021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38F74-E24E-419A-9ABF-DE487DB4C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Office 365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5F1DB-A59C-4724-AB5A-CEA35A809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68" y="834502"/>
            <a:ext cx="7615645" cy="52733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2800" b="1" dirty="0"/>
              <a:t>Every student has an office 365 account. </a:t>
            </a:r>
          </a:p>
          <a:p>
            <a:r>
              <a:rPr lang="en-US" sz="2800" b="1" dirty="0"/>
              <a:t>It can be accessed by using their school email and password (the same as their clever account)</a:t>
            </a:r>
          </a:p>
          <a:p>
            <a:r>
              <a:rPr lang="en-US" sz="2800" b="1" dirty="0"/>
              <a:t>Here they will be able to send assignments directly to their teachers through Microsoft Outlook.</a:t>
            </a:r>
          </a:p>
          <a:p>
            <a:r>
              <a:rPr lang="en-US" sz="2800" b="1" dirty="0"/>
              <a:t>They also have access to Microsoft Word, Microsoft PowerPoint, and Teams through their Office 365 Accounts.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B8F7F5-5D5C-4955-81ED-2F945BFE0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271" y="4022821"/>
            <a:ext cx="1905000" cy="190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9B22AB-B738-4EA5-88DB-2C015B18A6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271" y="930179"/>
            <a:ext cx="1902117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84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77F97-E200-4966-885A-34F93E0DD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b="1" dirty="0"/>
            </a:br>
            <a:r>
              <a:rPr lang="en-US" b="1" dirty="0"/>
              <a:t>Benchmark Education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C2A28-23A5-4532-996C-7B9D07158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Our new reading program in a digital format: Benchmark Advance</a:t>
            </a:r>
          </a:p>
          <a:p>
            <a:r>
              <a:rPr lang="en-US" sz="2800" b="1" dirty="0"/>
              <a:t>Available for grades kindergarten through sixth.</a:t>
            </a:r>
          </a:p>
          <a:p>
            <a:r>
              <a:rPr lang="en-US" sz="2800" b="1" dirty="0"/>
              <a:t>Students have access to textbooks, leveled readers, phonics activities, unit videos and games related to skills covered in class.</a:t>
            </a:r>
          </a:p>
          <a:p>
            <a:r>
              <a:rPr lang="en-US" sz="2800" b="1" dirty="0"/>
              <a:t>Teachers can give assignments to students to complete digitally.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6B928B-EDD2-4BE2-8CBC-FE661C1F2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160" y="3962063"/>
            <a:ext cx="1905000" cy="190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3ABEBD-2A4D-419B-8161-9A4F966BC9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043" y="864108"/>
            <a:ext cx="1902117" cy="190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563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850EC-1FA6-4A3C-9D18-035CD22C9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Brain Pop 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698F7-1125-403F-8656-407DEA11B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Website that provides school and life topics through animated videos and games.</a:t>
            </a:r>
          </a:p>
          <a:p>
            <a:r>
              <a:rPr lang="en-US" sz="2400" b="1" dirty="0"/>
              <a:t>Topics include Science,  Reading and Writing, Math, Health, Social Studies, Arts and Technology.</a:t>
            </a:r>
          </a:p>
          <a:p>
            <a:r>
              <a:rPr lang="en-US" sz="2400" b="1" dirty="0"/>
              <a:t>Available for grades kindergarten through eighth grade. </a:t>
            </a:r>
          </a:p>
          <a:p>
            <a:r>
              <a:rPr lang="en-US" sz="2400" b="1" dirty="0"/>
              <a:t>Each lesson contains quizzes, a written assignment, word study and other activities that go along with each video. </a:t>
            </a:r>
          </a:p>
          <a:p>
            <a:r>
              <a:rPr lang="en-US" sz="2400" b="1" dirty="0"/>
              <a:t>Brain pop consists of three specifics websites: Brain pop </a:t>
            </a:r>
            <a:r>
              <a:rPr lang="en-US" sz="2400" b="1" dirty="0" err="1"/>
              <a:t>jr</a:t>
            </a:r>
            <a:r>
              <a:rPr lang="en-US" sz="2400" b="1" dirty="0"/>
              <a:t> (kindergarten-second grade, Brain pop (third grade and up) and Brain Pop ELL (for English language learners)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AFD6F0-5297-4543-8B33-51B5368D2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160" y="3820020"/>
            <a:ext cx="1905000" cy="190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4867293-3A8C-4CDC-979A-C3289D5D9D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160" y="864108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926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B2A3E-02D2-46BE-BBDA-A1940F497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Discovery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D9C01-BC19-4BB6-8A59-9DADE2BC0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b="1" dirty="0"/>
          </a:p>
          <a:p>
            <a:endParaRPr lang="en-US" sz="2800" b="1" dirty="0"/>
          </a:p>
          <a:p>
            <a:r>
              <a:rPr lang="en-US" sz="2800" b="1" dirty="0"/>
              <a:t>Available for students in grades kindergarten through eighth.</a:t>
            </a:r>
          </a:p>
          <a:p>
            <a:r>
              <a:rPr lang="en-US" sz="2800" b="1" dirty="0"/>
              <a:t>Students can access videos, virtual field trips, and utilize interactive activities. </a:t>
            </a:r>
          </a:p>
          <a:p>
            <a:r>
              <a:rPr lang="en-US" sz="2800" b="1" dirty="0"/>
              <a:t>Topics are divided into different science subject areas: earth/space science, inquiry, life science, technology, etc. </a:t>
            </a:r>
          </a:p>
          <a:p>
            <a:r>
              <a:rPr lang="en-US" sz="2800" b="1" dirty="0"/>
              <a:t>Provides transcripts and activities for some videos as well.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5808AD-6FA1-4C02-8DF7-EA0EA88DA8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160" y="864108"/>
            <a:ext cx="1905000" cy="190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4BCE68-567A-4429-977A-2BFD8552D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160" y="4088893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497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E6F0D-88EE-49A4-9D26-0B5AE4881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Typing.com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70BF6-FCC0-4B2B-9F8B-D18303BCE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 typing program for students in grades kindergarten through eighth grade.</a:t>
            </a:r>
          </a:p>
          <a:p>
            <a:r>
              <a:rPr lang="en-US" sz="2800" b="1" dirty="0"/>
              <a:t>Provides both lessons and tests for students to practice their typing skills. </a:t>
            </a:r>
          </a:p>
          <a:p>
            <a:r>
              <a:rPr lang="en-US" sz="2800" b="1" dirty="0"/>
              <a:t>Great practice to build their WPM (Words per minute) </a:t>
            </a:r>
          </a:p>
          <a:p>
            <a:r>
              <a:rPr lang="en-US" sz="2800" b="1" dirty="0"/>
              <a:t>Important skill to practice since NYS exams are usually computer based tests where students will need to type in their responses.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07CD21-1902-447E-B739-A48B5F102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142" y="864108"/>
            <a:ext cx="2267173" cy="22671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5228532-8EA7-402F-86A8-CE84DB0E62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142" y="3726720"/>
            <a:ext cx="2267909" cy="226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92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428E9-FABB-46D9-9D60-197D19139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Questions and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EED6C-764C-44D3-BCB1-8F836DC3B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C0F2F2F6-D1A0-4DAD-86C7-56F00BBCD5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478338" y="1395412"/>
            <a:ext cx="6096000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19984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279</TotalTime>
  <Words>496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Corbel</vt:lpstr>
      <vt:lpstr>Times New Roman</vt:lpstr>
      <vt:lpstr>Wingdings 2</vt:lpstr>
      <vt:lpstr>Frame</vt:lpstr>
      <vt:lpstr>Distance Learning Literacy Activities At Home</vt:lpstr>
      <vt:lpstr>Agenda</vt:lpstr>
      <vt:lpstr>How to Access Clever</vt:lpstr>
      <vt:lpstr>Office 365</vt:lpstr>
      <vt:lpstr> Benchmark Education </vt:lpstr>
      <vt:lpstr>Brain Pop  </vt:lpstr>
      <vt:lpstr>Discovery Education</vt:lpstr>
      <vt:lpstr>Typing.com</vt:lpstr>
      <vt:lpstr>Questions and Comments</vt:lpstr>
      <vt:lpstr>Thank You!!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Distance Learning Literacy Activities At Home</dc:title>
  <dc:creator>KALINA, DIANA</dc:creator>
  <cp:lastModifiedBy>FITZPATRICK, MOLLY</cp:lastModifiedBy>
  <cp:revision>11</cp:revision>
  <dcterms:created xsi:type="dcterms:W3CDTF">2020-11-09T16:03:22Z</dcterms:created>
  <dcterms:modified xsi:type="dcterms:W3CDTF">2020-11-20T18:22:29Z</dcterms:modified>
</cp:coreProperties>
</file>